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8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240899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6214824"/>
            <a:ext cx="316765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Emmanuel Requena</a:t>
            </a:r>
            <a:endParaRPr lang="en-US" sz="243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24915"/>
            <a:ext cx="96332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n-US" sz="4860" dirty="0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Archivo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2" y="3270885"/>
            <a:ext cx="22732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Acceder a la sección</a:t>
            </a: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Preferencias</a:t>
            </a: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Dentro del entorno de desarrollo</a:t>
            </a: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Casilla de texto</a:t>
            </a: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30087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el enlace confirmado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preferencias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98477" y="679966"/>
            <a:ext cx="9391293" cy="5968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 y configuración de la librería ESP8266</a:t>
            </a:r>
            <a:endParaRPr lang="en-US" sz="376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04334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62288"/>
            <a:ext cx="801909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Wifi Manager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33914" y="656153"/>
            <a:ext cx="7737515" cy="744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3"/>
              </a:lnSpc>
              <a:buNone/>
            </a:pPr>
            <a:r>
              <a:rPr lang="en-US" sz="4691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Wifi Manager</a:t>
            </a:r>
            <a:endParaRPr lang="en-US" sz="4691" dirty="0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484471" y="587216"/>
            <a:ext cx="5336977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2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202" dirty="0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97950" y="3436977"/>
            <a:ext cx="3202186" cy="40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52"/>
              </a:lnSpc>
              <a:buNone/>
            </a:pPr>
            <a:r>
              <a:rPr lang="en-US" sz="2521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Registro y Descarga</a:t>
            </a:r>
            <a:endParaRPr lang="en-US" sz="2521" dirty="0"/>
          </a:p>
        </p:txBody>
      </p:sp>
      <p:sp>
        <p:nvSpPr>
          <p:cNvPr id="8" name="Text 5"/>
          <p:cNvSpPr/>
          <p:nvPr/>
        </p:nvSpPr>
        <p:spPr>
          <a:xfrm>
            <a:off x="1697950" y="3965258"/>
            <a:ext cx="3460075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Registrarse con un correo electrónico.</a:t>
            </a:r>
            <a:endParaRPr lang="en-US" sz="1681" dirty="0"/>
          </a:p>
        </p:txBody>
      </p:sp>
      <p:sp>
        <p:nvSpPr>
          <p:cNvPr id="9" name="Text 6"/>
          <p:cNvSpPr/>
          <p:nvPr/>
        </p:nvSpPr>
        <p:spPr>
          <a:xfrm>
            <a:off x="1697950" y="4776192"/>
            <a:ext cx="3460075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Arquitectura de procesador x86 o x64 </a:t>
            </a:r>
            <a:endParaRPr lang="en-US" sz="1681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84984" y="3436977"/>
            <a:ext cx="3202186" cy="40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52"/>
              </a:lnSpc>
              <a:buNone/>
            </a:pPr>
            <a:r>
              <a:rPr lang="en-US" sz="2521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Instalación</a:t>
            </a:r>
            <a:endParaRPr lang="en-US" sz="2521" dirty="0"/>
          </a:p>
        </p:txBody>
      </p:sp>
      <p:sp>
        <p:nvSpPr>
          <p:cNvPr id="12" name="Text 8"/>
          <p:cNvSpPr/>
          <p:nvPr/>
        </p:nvSpPr>
        <p:spPr>
          <a:xfrm>
            <a:off x="5584984" y="3965258"/>
            <a:ext cx="3460194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Descomprimir el archivo.</a:t>
            </a:r>
            <a:endParaRPr lang="en-US" sz="1681" dirty="0"/>
          </a:p>
        </p:txBody>
      </p:sp>
      <p:sp>
        <p:nvSpPr>
          <p:cNvPr id="13" name="Text 9"/>
          <p:cNvSpPr/>
          <p:nvPr/>
        </p:nvSpPr>
        <p:spPr>
          <a:xfrm>
            <a:off x="5584984" y="4434721"/>
            <a:ext cx="346019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Iniciar ejecutable para configurar el túnel.</a:t>
            </a:r>
            <a:endParaRPr lang="en-US" sz="1681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472136" y="3436977"/>
            <a:ext cx="3202186" cy="40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52"/>
              </a:lnSpc>
              <a:buNone/>
            </a:pPr>
            <a:r>
              <a:rPr lang="en-US" sz="2521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Creación de túneles</a:t>
            </a:r>
            <a:endParaRPr lang="en-US" sz="2521" dirty="0"/>
          </a:p>
        </p:txBody>
      </p:sp>
      <p:sp>
        <p:nvSpPr>
          <p:cNvPr id="16" name="Text 11"/>
          <p:cNvSpPr/>
          <p:nvPr/>
        </p:nvSpPr>
        <p:spPr>
          <a:xfrm>
            <a:off x="9472136" y="3965258"/>
            <a:ext cx="3460075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Consola de comandos.</a:t>
            </a:r>
            <a:endParaRPr lang="en-US" sz="1681" dirty="0"/>
          </a:p>
        </p:txBody>
      </p:sp>
      <p:sp>
        <p:nvSpPr>
          <p:cNvPr id="17" name="Text 12"/>
          <p:cNvSpPr/>
          <p:nvPr/>
        </p:nvSpPr>
        <p:spPr>
          <a:xfrm>
            <a:off x="9472136" y="4434721"/>
            <a:ext cx="3460075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Comando iniciado con ngrok &gt; tipo de servicio &gt; URL del servicio local &gt; puerto.</a:t>
            </a:r>
            <a:endParaRPr lang="en-US" sz="1681" dirty="0"/>
          </a:p>
        </p:txBody>
      </p:sp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53781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01791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30911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01791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3574494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2901791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3574494"/>
            <a:ext cx="3292199" cy="28395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8723" y="64186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24903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89137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sz="1944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7" y="3758981"/>
            <a:ext cx="4581944" cy="11703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321895" y="522291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620" y="5781710"/>
            <a:ext cx="4481370" cy="134525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351583" y="23815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930" y="2891373"/>
            <a:ext cx="4391245" cy="18936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7025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diseño</a:t>
            </a:r>
            <a:endParaRPr lang="en-US" sz="486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3369627"/>
            <a:ext cx="11762285" cy="30602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132502-336A-F316-20A1-88902FF015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" t="8227" r="3685" b="9356"/>
          <a:stretch/>
        </p:blipFill>
        <p:spPr bwMode="auto">
          <a:xfrm>
            <a:off x="153342" y="772886"/>
            <a:ext cx="14323715" cy="7195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2"/>
          <p:cNvSpPr/>
          <p:nvPr/>
        </p:nvSpPr>
        <p:spPr>
          <a:xfrm>
            <a:off x="1236226" y="611981"/>
            <a:ext cx="5564148" cy="695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7"/>
              </a:lnSpc>
              <a:buNone/>
            </a:pPr>
            <a:r>
              <a:rPr lang="en-US" sz="4381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diseño</a:t>
            </a:r>
            <a:endParaRPr lang="en-US" sz="438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0546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96167"/>
            <a:ext cx="13662183" cy="77713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2"/>
          <p:cNvSpPr/>
          <p:nvPr/>
        </p:nvSpPr>
        <p:spPr>
          <a:xfrm>
            <a:off x="1730454" y="562213"/>
            <a:ext cx="5111829" cy="6388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1"/>
              </a:lnSpc>
              <a:buNone/>
            </a:pPr>
            <a:r>
              <a:rPr lang="en-US" sz="4025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diseño</a:t>
            </a:r>
            <a:endParaRPr lang="en-US" sz="40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91012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diseño</a:t>
            </a:r>
            <a:endParaRPr lang="en-US" sz="486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64037" y="3441472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610233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Estructural</a:t>
            </a:r>
            <a:endParaRPr lang="en-US" sz="3402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709886" y="15859"/>
            <a:ext cx="5080000" cy="8300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200507" y="615553"/>
            <a:ext cx="5596890" cy="699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09"/>
              </a:lnSpc>
              <a:buNone/>
            </a:pPr>
            <a:r>
              <a:rPr lang="en-US" sz="44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eléctricas</a:t>
            </a:r>
            <a:endParaRPr lang="en-US" sz="4407" dirty="0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07" y="3058239"/>
            <a:ext cx="5841444" cy="45047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5830" y="1874758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7595830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servidor.</a:t>
            </a:r>
            <a:endParaRPr lang="en-US" sz="1763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000" y="3058239"/>
            <a:ext cx="3892987" cy="38641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58224" y="558879"/>
            <a:ext cx="5080754" cy="634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n-US" sz="4001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eléctricas</a:t>
            </a:r>
            <a:endParaRPr lang="en-US" sz="4001" dirty="0"/>
          </a:p>
        </p:txBody>
      </p:sp>
      <p:sp>
        <p:nvSpPr>
          <p:cNvPr id="5" name="Text 3"/>
          <p:cNvSpPr/>
          <p:nvPr/>
        </p:nvSpPr>
        <p:spPr>
          <a:xfrm>
            <a:off x="262282" y="2623497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02" y="581412"/>
            <a:ext cx="7921998" cy="7141896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262282" y="3361950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21331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4577715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debe establecer la estructura de conexión Wifi para el cliente y el servidor.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564546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agrega la pila de comandos para los módulos ESP8266 y ESP32.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350437" y="6318171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copia un enlace que apunta a un archivo .json del repositorio oficial de ESP8266 en GitHub.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476</Words>
  <Application>Microsoft Office PowerPoint</Application>
  <PresentationFormat>Personalizado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Crimson Pro</vt:lpstr>
      <vt:lpstr>Heebo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10</cp:revision>
  <dcterms:created xsi:type="dcterms:W3CDTF">2024-08-26T17:26:35Z</dcterms:created>
  <dcterms:modified xsi:type="dcterms:W3CDTF">2024-08-26T17:52:48Z</dcterms:modified>
</cp:coreProperties>
</file>